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717B-0B2D-4F8B-97C4-0576E22933A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495-8767-4D31-BC0E-D9494E697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717B-0B2D-4F8B-97C4-0576E22933A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495-8767-4D31-BC0E-D9494E697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717B-0B2D-4F8B-97C4-0576E22933A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495-8767-4D31-BC0E-D9494E697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717B-0B2D-4F8B-97C4-0576E22933A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495-8767-4D31-BC0E-D9494E697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717B-0B2D-4F8B-97C4-0576E22933A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495-8767-4D31-BC0E-D9494E697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717B-0B2D-4F8B-97C4-0576E22933A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495-8767-4D31-BC0E-D9494E697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717B-0B2D-4F8B-97C4-0576E22933A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495-8767-4D31-BC0E-D9494E697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717B-0B2D-4F8B-97C4-0576E22933A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495-8767-4D31-BC0E-D9494E697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717B-0B2D-4F8B-97C4-0576E22933A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495-8767-4D31-BC0E-D9494E697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717B-0B2D-4F8B-97C4-0576E22933A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495-8767-4D31-BC0E-D9494E697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717B-0B2D-4F8B-97C4-0576E22933A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8495-8767-4D31-BC0E-D9494E697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E717B-0B2D-4F8B-97C4-0576E22933A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78495-8767-4D31-BC0E-D9494E6970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5" name="Picture 7" descr="Lo x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371600"/>
            <a:ext cx="419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6" name="AutoShape 8"/>
          <p:cNvSpPr>
            <a:spLocks noChangeArrowheads="1"/>
          </p:cNvSpPr>
          <p:nvPr/>
        </p:nvSpPr>
        <p:spPr bwMode="auto">
          <a:xfrm>
            <a:off x="5605463" y="2676525"/>
            <a:ext cx="457200" cy="304800"/>
          </a:xfrm>
          <a:custGeom>
            <a:avLst/>
            <a:gdLst>
              <a:gd name="T0" fmla="*/ 153628669 w 21600"/>
              <a:gd name="T1" fmla="*/ 0 h 21600"/>
              <a:gd name="T2" fmla="*/ 0 w 21600"/>
              <a:gd name="T3" fmla="*/ 30346399 h 21600"/>
              <a:gd name="T4" fmla="*/ 153628669 w 21600"/>
              <a:gd name="T5" fmla="*/ 60692798 h 21600"/>
              <a:gd name="T6" fmla="*/ 204838141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AutoShape 9"/>
          <p:cNvSpPr>
            <a:spLocks noChangeArrowheads="1"/>
          </p:cNvSpPr>
          <p:nvPr/>
        </p:nvSpPr>
        <p:spPr bwMode="auto">
          <a:xfrm rot="10800000">
            <a:off x="6705600" y="2667000"/>
            <a:ext cx="457200" cy="304800"/>
          </a:xfrm>
          <a:custGeom>
            <a:avLst/>
            <a:gdLst>
              <a:gd name="T0" fmla="*/ 153628669 w 21600"/>
              <a:gd name="T1" fmla="*/ 0 h 21600"/>
              <a:gd name="T2" fmla="*/ 0 w 21600"/>
              <a:gd name="T3" fmla="*/ 30346399 h 21600"/>
              <a:gd name="T4" fmla="*/ 153628669 w 21600"/>
              <a:gd name="T5" fmla="*/ 60692798 h 21600"/>
              <a:gd name="T6" fmla="*/ 204838141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8.33333E-7 1.56069E-6 L 0.03333 1.56069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.55112E-17 6.93642E-7 L -0.04167 6.93642E-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6" grpId="0" animBg="1"/>
      <p:bldP spid="73736" grpId="1" animBg="1"/>
      <p:bldP spid="73737" grpId="0" animBg="1"/>
      <p:bldP spid="7373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62" name="Picture 10" descr="Lox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143000"/>
            <a:ext cx="4419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63" name="AutoShape 11"/>
          <p:cNvSpPr>
            <a:spLocks noChangeArrowheads="1"/>
          </p:cNvSpPr>
          <p:nvPr/>
        </p:nvSpPr>
        <p:spPr bwMode="auto">
          <a:xfrm>
            <a:off x="7848600" y="2552700"/>
            <a:ext cx="457200" cy="304800"/>
          </a:xfrm>
          <a:custGeom>
            <a:avLst/>
            <a:gdLst>
              <a:gd name="T0" fmla="*/ 153628669 w 21600"/>
              <a:gd name="T1" fmla="*/ 0 h 21600"/>
              <a:gd name="T2" fmla="*/ 0 w 21600"/>
              <a:gd name="T3" fmla="*/ 30346399 h 21600"/>
              <a:gd name="T4" fmla="*/ 153628669 w 21600"/>
              <a:gd name="T5" fmla="*/ 60692798 h 21600"/>
              <a:gd name="T6" fmla="*/ 204838141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4" name="AutoShape 12"/>
          <p:cNvSpPr>
            <a:spLocks noChangeArrowheads="1"/>
          </p:cNvSpPr>
          <p:nvPr/>
        </p:nvSpPr>
        <p:spPr bwMode="auto">
          <a:xfrm rot="10800000">
            <a:off x="6019800" y="2552700"/>
            <a:ext cx="457200" cy="304800"/>
          </a:xfrm>
          <a:custGeom>
            <a:avLst/>
            <a:gdLst>
              <a:gd name="T0" fmla="*/ 153628669 w 21600"/>
              <a:gd name="T1" fmla="*/ 0 h 21600"/>
              <a:gd name="T2" fmla="*/ 0 w 21600"/>
              <a:gd name="T3" fmla="*/ 30346399 h 21600"/>
              <a:gd name="T4" fmla="*/ 153628669 w 21600"/>
              <a:gd name="T5" fmla="*/ 60692798 h 21600"/>
              <a:gd name="T6" fmla="*/ 204838141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8.33333E-7 1.56069E-6 L 0.03333 1.56069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.55112E-17 6.93642E-7 L -0.04167 6.93642E-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3" grpId="0" animBg="1"/>
      <p:bldP spid="74763" grpId="1" animBg="1"/>
      <p:bldP spid="74764" grpId="0" animBg="1"/>
      <p:bldP spid="7476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0" name="Picture 20" descr="Lo x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86000"/>
            <a:ext cx="3276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1" name="AutoShape 21"/>
          <p:cNvSpPr>
            <a:spLocks noChangeArrowheads="1"/>
          </p:cNvSpPr>
          <p:nvPr/>
        </p:nvSpPr>
        <p:spPr bwMode="auto">
          <a:xfrm>
            <a:off x="6010275" y="3175000"/>
            <a:ext cx="357188" cy="201613"/>
          </a:xfrm>
          <a:custGeom>
            <a:avLst/>
            <a:gdLst>
              <a:gd name="T0" fmla="*/ 73256157 w 21600"/>
              <a:gd name="T1" fmla="*/ 0 h 21600"/>
              <a:gd name="T2" fmla="*/ 0 w 21600"/>
              <a:gd name="T3" fmla="*/ 8782541 h 21600"/>
              <a:gd name="T4" fmla="*/ 73256157 w 21600"/>
              <a:gd name="T5" fmla="*/ 17564999 h 21600"/>
              <a:gd name="T6" fmla="*/ 97674908 w 21600"/>
              <a:gd name="T7" fmla="*/ 878254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AutoShape 22"/>
          <p:cNvSpPr>
            <a:spLocks noChangeArrowheads="1"/>
          </p:cNvSpPr>
          <p:nvPr/>
        </p:nvSpPr>
        <p:spPr bwMode="auto">
          <a:xfrm rot="10800000">
            <a:off x="7110413" y="3165475"/>
            <a:ext cx="357187" cy="201613"/>
          </a:xfrm>
          <a:custGeom>
            <a:avLst/>
            <a:gdLst>
              <a:gd name="T0" fmla="*/ 73255488 w 21600"/>
              <a:gd name="T1" fmla="*/ 0 h 21600"/>
              <a:gd name="T2" fmla="*/ 0 w 21600"/>
              <a:gd name="T3" fmla="*/ 8782541 h 21600"/>
              <a:gd name="T4" fmla="*/ 73255488 w 21600"/>
              <a:gd name="T5" fmla="*/ 17564999 h 21600"/>
              <a:gd name="T6" fmla="*/ 97674106 w 21600"/>
              <a:gd name="T7" fmla="*/ 878254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1945" name="Picture 25" descr="Loxo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419600"/>
            <a:ext cx="327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6" name="AutoShape 26"/>
          <p:cNvSpPr>
            <a:spLocks noChangeArrowheads="1"/>
          </p:cNvSpPr>
          <p:nvPr/>
        </p:nvSpPr>
        <p:spPr bwMode="auto">
          <a:xfrm>
            <a:off x="8078788" y="5051425"/>
            <a:ext cx="303212" cy="195263"/>
          </a:xfrm>
          <a:custGeom>
            <a:avLst/>
            <a:gdLst>
              <a:gd name="T0" fmla="*/ 44811840 w 21600"/>
              <a:gd name="T1" fmla="*/ 0 h 21600"/>
              <a:gd name="T2" fmla="*/ 0 w 21600"/>
              <a:gd name="T3" fmla="*/ 7978563 h 21600"/>
              <a:gd name="T4" fmla="*/ 44811840 w 21600"/>
              <a:gd name="T5" fmla="*/ 15957036 h 21600"/>
              <a:gd name="T6" fmla="*/ 59749110 w 21600"/>
              <a:gd name="T7" fmla="*/ 797856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7" name="AutoShape 27"/>
          <p:cNvSpPr>
            <a:spLocks noChangeArrowheads="1"/>
          </p:cNvSpPr>
          <p:nvPr/>
        </p:nvSpPr>
        <p:spPr bwMode="auto">
          <a:xfrm rot="10800000">
            <a:off x="6249988" y="5051425"/>
            <a:ext cx="303212" cy="195263"/>
          </a:xfrm>
          <a:custGeom>
            <a:avLst/>
            <a:gdLst>
              <a:gd name="T0" fmla="*/ 44811840 w 21600"/>
              <a:gd name="T1" fmla="*/ 0 h 21600"/>
              <a:gd name="T2" fmla="*/ 0 w 21600"/>
              <a:gd name="T3" fmla="*/ 7978563 h 21600"/>
              <a:gd name="T4" fmla="*/ 44811840 w 21600"/>
              <a:gd name="T5" fmla="*/ 15957036 h 21600"/>
              <a:gd name="T6" fmla="*/ 59749110 w 21600"/>
              <a:gd name="T7" fmla="*/ 797856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8.33333E-7 1.56069E-6 L 0.03333 1.56069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.55112E-17 6.93642E-7 L -0.04167 6.93642E-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8.33333E-7 1.56069E-6 L 0.03333 1.56069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.55112E-17 6.93642E-7 L -0.04167 6.93642E-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1" grpId="0" animBg="1"/>
      <p:bldP spid="81941" grpId="1" animBg="1"/>
      <p:bldP spid="81942" grpId="0" animBg="1"/>
      <p:bldP spid="81942" grpId="1" animBg="1"/>
      <p:bldP spid="81946" grpId="0" animBg="1"/>
      <p:bldP spid="81946" grpId="1" animBg="1"/>
      <p:bldP spid="81947" grpId="0" animBg="1"/>
      <p:bldP spid="8194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59" name="Picture 15" descr="nam ch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371850"/>
            <a:ext cx="41148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60" name="AutoShape 16"/>
          <p:cNvSpPr>
            <a:spLocks noChangeArrowheads="1"/>
          </p:cNvSpPr>
          <p:nvPr/>
        </p:nvSpPr>
        <p:spPr bwMode="auto">
          <a:xfrm>
            <a:off x="6538913" y="5573713"/>
            <a:ext cx="457200" cy="304800"/>
          </a:xfrm>
          <a:custGeom>
            <a:avLst/>
            <a:gdLst>
              <a:gd name="T0" fmla="*/ 153628669 w 21600"/>
              <a:gd name="T1" fmla="*/ 0 h 21600"/>
              <a:gd name="T2" fmla="*/ 0 w 21600"/>
              <a:gd name="T3" fmla="*/ 30346399 h 21600"/>
              <a:gd name="T4" fmla="*/ 153628669 w 21600"/>
              <a:gd name="T5" fmla="*/ 60692798 h 21600"/>
              <a:gd name="T6" fmla="*/ 204838141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AutoShape 17"/>
          <p:cNvSpPr>
            <a:spLocks noChangeArrowheads="1"/>
          </p:cNvSpPr>
          <p:nvPr/>
        </p:nvSpPr>
        <p:spPr bwMode="auto">
          <a:xfrm rot="10800000">
            <a:off x="7529513" y="5573713"/>
            <a:ext cx="457200" cy="304800"/>
          </a:xfrm>
          <a:custGeom>
            <a:avLst/>
            <a:gdLst>
              <a:gd name="T0" fmla="*/ 153628669 w 21600"/>
              <a:gd name="T1" fmla="*/ 0 h 21600"/>
              <a:gd name="T2" fmla="*/ 0 w 21600"/>
              <a:gd name="T3" fmla="*/ 30346399 h 21600"/>
              <a:gd name="T4" fmla="*/ 153628669 w 21600"/>
              <a:gd name="T5" fmla="*/ 60692798 h 21600"/>
              <a:gd name="T6" fmla="*/ 204838141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ED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3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8.33333E-7 1.56069E-6 L 0.03333 1.56069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3333 -4.44444E-6 L 0 -4.44444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0" grpId="0" animBg="1"/>
      <p:bldP spid="82960" grpId="1" animBg="1"/>
      <p:bldP spid="82961" grpId="0" animBg="1"/>
      <p:bldP spid="8296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Nhulam</dc:creator>
  <cp:lastModifiedBy>Nhulam</cp:lastModifiedBy>
  <cp:revision>1</cp:revision>
  <dcterms:created xsi:type="dcterms:W3CDTF">2018-02-15T01:53:31Z</dcterms:created>
  <dcterms:modified xsi:type="dcterms:W3CDTF">2018-02-15T01:56:05Z</dcterms:modified>
</cp:coreProperties>
</file>